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397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6" r:id="rId12"/>
    <p:sldId id="417" r:id="rId13"/>
    <p:sldId id="418" r:id="rId14"/>
    <p:sldId id="419" r:id="rId15"/>
    <p:sldId id="413" r:id="rId16"/>
    <p:sldId id="414" r:id="rId17"/>
    <p:sldId id="415" r:id="rId18"/>
  </p:sldIdLst>
  <p:sldSz cx="12192000" cy="6858000"/>
  <p:notesSz cx="6858000" cy="9144000"/>
  <p:embeddedFontLst>
    <p:embeddedFont>
      <p:font typeface="Abadi Extra Light" panose="020B0204020104020204" pitchFamily="34" charset="0"/>
      <p:regular r:id="rId20"/>
    </p:embeddedFon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Product Sans" panose="020B040303050204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BD121-AAFC-4C92-8EA5-2E2AC2163243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98397-8F6F-45B4-8909-AFC6033E4D5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6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0506-4240-4F71-9FC4-E0D4418ED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8FA45-0D9A-4ED9-BB6C-835D18EFB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D6C2-AA4D-43D0-A609-722CB496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8CA0F-44A1-45A7-8AF2-B3F99CE2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0137-3C87-4AAB-827F-424556D5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111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637D-CAEA-4B6F-90E2-12D1E8C9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D5722-4DC6-484C-B1AA-F978CC1D4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342D-859C-4EB5-89EB-2B26456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4C380-2D2B-49D1-8FD7-F2E25146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8135E-AEF2-404A-BC09-651AFA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6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EEF14-B50A-4507-89FA-F02BD3BAF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12525-F026-46A7-A7FE-C8BC7C0D6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2F82-DBC8-49C8-9ACB-057AC9B0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0BF1-0824-4AF0-8822-5EAE5B69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8993E-0441-4949-A6D5-F40A2E14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781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7CDE-ED3C-4D36-B57D-D50BA61E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7D2E-5754-4C08-BFB6-7141ACA3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66273-6D74-4C7E-87AA-994A8BD5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AB096-667D-42B0-B63B-F920CC3D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7F5D-022F-4B98-968A-4E0F8D94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16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F14C-9892-4771-AC0F-83CD587A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9DF8-B33A-4FBD-A6E9-AB3ABB8F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4660-0F07-48D8-96EE-52F2E820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B3162-04FB-47B0-A274-FC6309FB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84DB-C569-43D3-8F65-C1F24D6A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4A9E-9511-42AE-BF06-CACE7534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96E2-A802-4805-A880-0DD37CFF7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CA715-597C-4301-8736-3171CE836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7F48-A405-47B2-BB9C-5B8BAB4A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1BFE5-205E-4A22-A1AD-50C37876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C0F4A-2375-4721-B68E-6031B5B5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6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B285-5827-47D1-BA8A-6326F023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C6E4D-3E17-4EAD-BB9D-37B536A8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35045-1102-459F-A91A-2E671D009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D417-AF0F-4159-8F7D-4910680A8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E747C-BFC1-424D-9AE8-D773073E6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729F4-3E90-4272-AE31-0E4D6E16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5B40E-97B4-4EEC-93FA-BB3160DE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F24C7-4CB3-441A-BAB9-AC0C3F79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7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F957-EFF8-4502-97EB-4733570E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EBAAB-25D9-4A98-BCAD-C84F2601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3269F-4F39-478E-A7E9-F1569D9C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08C5F-EF76-4012-8795-C7B3DEA0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4080D-8F73-453C-A470-103ACA51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77BB8-FE53-4033-BC12-EC4947E9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2D54-875F-41DC-A5E6-53312772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9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3D9E-B7AA-46F5-A19A-E444BCC0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239E-5B8B-4AB5-BC71-DBAE4F365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49518-CC57-486C-B3A5-F7935E197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DD69-4854-4F5F-93CD-9A2BDBBA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A1447-1EEC-47FD-BBDC-93B9D8BF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49450-0AD6-4CB6-85DC-412F70B4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5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59AC-4023-42D1-B471-D71BE4B2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F42F4-D7D9-4EE1-8B5D-DAAE95004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7E2A1-C8F1-4E17-A93F-E9397A8E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92E40-3FA8-4D26-95A8-045CC4A5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112ED-4CFB-4D2D-A0B8-11BB3F47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99D7D-CE56-4FA3-B708-77C1A63C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8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1BB3E-E7EB-4978-BE77-1B8B509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2AF75-E4F6-4B5A-9044-36F26E59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D72B-02B8-4B17-9908-A46D786E7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8D04-38B7-44AB-8A5C-78F4D13CA9CB}" type="datetimeFigureOut">
              <a:rPr lang="en-IN" smtClean="0"/>
              <a:t>04-02-2020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0248C-6B04-4FAD-BBC7-9A06E3FB1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66EA-3673-419C-8C7D-0A75EBED7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71B77-BE9D-439C-96EA-06BA171E3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583"/>
            <a:ext cx="12192000" cy="80841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BC8529-FF67-4629-82C6-34B752C0188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Dept. of Computer Science Engineering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1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EBCBA1A9-6636-44A6-A2EB-4F47BE33A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15" r="21" b="26879"/>
          <a:stretch/>
        </p:blipFill>
        <p:spPr>
          <a:xfrm>
            <a:off x="3176" y="0"/>
            <a:ext cx="12188824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C1B55AFB-7B83-47BD-85D2-B30CE0ED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53390"/>
            <a:ext cx="2249712" cy="751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F921C-4EE7-4DEF-9A60-6DCF4B470790}"/>
              </a:ext>
            </a:extLst>
          </p:cNvPr>
          <p:cNvSpPr txBox="1"/>
          <p:nvPr/>
        </p:nvSpPr>
        <p:spPr>
          <a:xfrm>
            <a:off x="9333452" y="329129"/>
            <a:ext cx="261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ECSE205L - Spring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4EB14-9F93-40B7-B77A-79B13E7FC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1314" y="2178577"/>
            <a:ext cx="4660930" cy="1515338"/>
          </a:xfrm>
        </p:spPr>
        <p:txBody>
          <a:bodyPr>
            <a:normAutofit/>
          </a:bodyPr>
          <a:lstStyle/>
          <a:p>
            <a:r>
              <a:rPr lang="en-IN" sz="6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dCloud</a:t>
            </a:r>
            <a:endParaRPr lang="en-IN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0459E-FA04-4430-91A4-2D0303B4C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809" y="5667603"/>
            <a:ext cx="3171291" cy="661212"/>
          </a:xfrm>
        </p:spPr>
        <p:txBody>
          <a:bodyPr>
            <a:normAutofit/>
          </a:bodyPr>
          <a:lstStyle/>
          <a:p>
            <a:r>
              <a:rPr lang="en-IN" sz="3200" b="1" dirty="0" err="1"/>
              <a:t>Aachman</a:t>
            </a:r>
            <a:r>
              <a:rPr lang="en-IN" sz="3200" b="1" dirty="0"/>
              <a:t> Garg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7D6623D-47DC-4091-A506-ED4897B5133A}"/>
              </a:ext>
            </a:extLst>
          </p:cNvPr>
          <p:cNvSpPr txBox="1">
            <a:spLocks/>
          </p:cNvSpPr>
          <p:nvPr/>
        </p:nvSpPr>
        <p:spPr>
          <a:xfrm>
            <a:off x="4508766" y="5667603"/>
            <a:ext cx="3171291" cy="66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/>
              <a:t>Anudit Nagar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DFB7DCD-E733-4005-A404-A6E525989CA0}"/>
              </a:ext>
            </a:extLst>
          </p:cNvPr>
          <p:cNvSpPr txBox="1">
            <a:spLocks/>
          </p:cNvSpPr>
          <p:nvPr/>
        </p:nvSpPr>
        <p:spPr>
          <a:xfrm>
            <a:off x="8109900" y="5656301"/>
            <a:ext cx="3171291" cy="63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/>
              <a:t>Vinayak Tiwari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BCCA0-68C7-4A2F-9FC9-D9DAABB83B46}"/>
              </a:ext>
            </a:extLst>
          </p:cNvPr>
          <p:cNvSpPr/>
          <p:nvPr/>
        </p:nvSpPr>
        <p:spPr>
          <a:xfrm>
            <a:off x="1588296" y="6140554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E18CSE001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CF46B-EDED-4A11-BBC7-587A52379F90}"/>
              </a:ext>
            </a:extLst>
          </p:cNvPr>
          <p:cNvSpPr/>
          <p:nvPr/>
        </p:nvSpPr>
        <p:spPr>
          <a:xfrm>
            <a:off x="5194151" y="6149911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E18CSE024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E0302-3BD9-40EA-830A-48B8C7D26BDA}"/>
              </a:ext>
            </a:extLst>
          </p:cNvPr>
          <p:cNvSpPr/>
          <p:nvPr/>
        </p:nvSpPr>
        <p:spPr>
          <a:xfrm>
            <a:off x="8835655" y="6134588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E18CSE211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753C5D-AAC0-4CCF-8124-070FF0AACC12}"/>
              </a:ext>
            </a:extLst>
          </p:cNvPr>
          <p:cNvSpPr txBox="1">
            <a:spLocks/>
          </p:cNvSpPr>
          <p:nvPr/>
        </p:nvSpPr>
        <p:spPr>
          <a:xfrm>
            <a:off x="3681314" y="2432320"/>
            <a:ext cx="4660930" cy="151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A 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Dectralized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4026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6BD51-0562-4A11-B0AF-2189D6A2E771}"/>
              </a:ext>
            </a:extLst>
          </p:cNvPr>
          <p:cNvSpPr txBox="1"/>
          <p:nvPr/>
        </p:nvSpPr>
        <p:spPr>
          <a:xfrm>
            <a:off x="2041944" y="2344777"/>
            <a:ext cx="8108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79822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970398" y="2834426"/>
            <a:ext cx="10251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1. The cloud should run in a decentralized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EE136-1144-421A-A5B2-16A0B0FB2D6C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Requirements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752D76-626F-4C37-A9A8-414745F5B728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96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885753" y="1503768"/>
            <a:ext cx="7969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1. The cloud should run in a decentralized manner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786744" y="3075057"/>
            <a:ext cx="1036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2. The cloud should run containerized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E7D0A-D5C1-48DD-BC79-9F7CE87BFACC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Requirements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3012AA-716F-409D-B38E-D428D43AC97C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633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885753" y="1503768"/>
            <a:ext cx="7969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1. The cloud should run in a decentralized manner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885753" y="2026988"/>
            <a:ext cx="1036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2. The cloud should run containerized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E7D0A-D5C1-48DD-BC79-9F7CE87BFACC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Requirements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3012AA-716F-409D-B38E-D428D43AC97C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17D377-9BBB-49CD-A9CA-5CA380AF2EEF}"/>
              </a:ext>
            </a:extLst>
          </p:cNvPr>
          <p:cNvSpPr txBox="1"/>
          <p:nvPr/>
        </p:nvSpPr>
        <p:spPr>
          <a:xfrm>
            <a:off x="717310" y="3429000"/>
            <a:ext cx="10703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3. No single node should be the sole owner of data</a:t>
            </a:r>
          </a:p>
        </p:txBody>
      </p:sp>
    </p:spTree>
    <p:extLst>
      <p:ext uri="{BB962C8B-B14F-4D97-AF65-F5344CB8AC3E}">
        <p14:creationId xmlns:p14="http://schemas.microsoft.com/office/powerpoint/2010/main" val="1859101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885753" y="1503768"/>
            <a:ext cx="7969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1. The cloud should run in a decentralized manner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885753" y="2026988"/>
            <a:ext cx="10366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2. The cloud should run containerized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E7D0A-D5C1-48DD-BC79-9F7CE87BFACC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Requirements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3012AA-716F-409D-B38E-D428D43AC97C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17D377-9BBB-49CD-A9CA-5CA380AF2EEF}"/>
              </a:ext>
            </a:extLst>
          </p:cNvPr>
          <p:cNvSpPr txBox="1"/>
          <p:nvPr/>
        </p:nvSpPr>
        <p:spPr>
          <a:xfrm>
            <a:off x="885753" y="2550208"/>
            <a:ext cx="1070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3. No single node should be the sole owner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45B92-E422-4C2A-BFB8-3CC86C799CE0}"/>
              </a:ext>
            </a:extLst>
          </p:cNvPr>
          <p:cNvSpPr txBox="1"/>
          <p:nvPr/>
        </p:nvSpPr>
        <p:spPr>
          <a:xfrm>
            <a:off x="1945909" y="3953850"/>
            <a:ext cx="8583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4. The network should be incentivised</a:t>
            </a:r>
          </a:p>
        </p:txBody>
      </p:sp>
    </p:spTree>
    <p:extLst>
      <p:ext uri="{BB962C8B-B14F-4D97-AF65-F5344CB8AC3E}">
        <p14:creationId xmlns:p14="http://schemas.microsoft.com/office/powerpoint/2010/main" val="2596290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4C2CA7-4DBC-4C2A-98C6-1D70B2569DC8}"/>
              </a:ext>
            </a:extLst>
          </p:cNvPr>
          <p:cNvSpPr txBox="1"/>
          <p:nvPr/>
        </p:nvSpPr>
        <p:spPr>
          <a:xfrm>
            <a:off x="2827714" y="2368840"/>
            <a:ext cx="65365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Tech Stack</a:t>
            </a:r>
          </a:p>
        </p:txBody>
      </p:sp>
    </p:spTree>
    <p:extLst>
      <p:ext uri="{BB962C8B-B14F-4D97-AF65-F5344CB8AC3E}">
        <p14:creationId xmlns:p14="http://schemas.microsoft.com/office/powerpoint/2010/main" val="64430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193A13E3-31CA-4AB9-8B4D-6E62A9D5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07" y="1648072"/>
            <a:ext cx="1492317" cy="1492317"/>
          </a:xfrm>
          <a:prstGeom prst="rect">
            <a:avLst/>
          </a:prstGeom>
        </p:spPr>
      </p:pic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2DA9752-0821-492D-BDA2-9ED778AB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99" y="1648072"/>
            <a:ext cx="3847594" cy="98910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BA358CF-CAA6-430C-A455-E6532A44C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05" y="1570200"/>
            <a:ext cx="2566237" cy="1570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7C6F9-F95D-4727-A2E7-35F7A7DF1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0442" y="3850476"/>
            <a:ext cx="2242430" cy="1540550"/>
          </a:xfrm>
          <a:prstGeom prst="rect">
            <a:avLst/>
          </a:prstGeom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A923781A-AC88-4B5C-8C7B-50543E35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9" y="3706043"/>
            <a:ext cx="3658831" cy="18294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Tech Stack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4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CDC863-83DB-4759-B2F3-DE79229A13C7}"/>
              </a:ext>
            </a:extLst>
          </p:cNvPr>
          <p:cNvSpPr txBox="1"/>
          <p:nvPr/>
        </p:nvSpPr>
        <p:spPr>
          <a:xfrm>
            <a:off x="3431151" y="2477125"/>
            <a:ext cx="5329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1018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B9AA0A-3207-4951-8241-6C1949650221}"/>
              </a:ext>
            </a:extLst>
          </p:cNvPr>
          <p:cNvSpPr txBox="1"/>
          <p:nvPr/>
        </p:nvSpPr>
        <p:spPr>
          <a:xfrm>
            <a:off x="4190426" y="2409418"/>
            <a:ext cx="3811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Abstract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5C22C0-4078-4F22-9194-6DC4F513DC34}"/>
              </a:ext>
            </a:extLst>
          </p:cNvPr>
          <p:cNvSpPr txBox="1"/>
          <p:nvPr/>
        </p:nvSpPr>
        <p:spPr>
          <a:xfrm>
            <a:off x="315685" y="199999"/>
            <a:ext cx="348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Abstract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2767263" y="4728839"/>
            <a:ext cx="665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Decentralised alternative to AWS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2ED9B-8131-4EEF-A2F9-6DC6F563F572}"/>
              </a:ext>
            </a:extLst>
          </p:cNvPr>
          <p:cNvCxnSpPr>
            <a:cxnSpLocks/>
          </p:cNvCxnSpPr>
          <p:nvPr/>
        </p:nvCxnSpPr>
        <p:spPr>
          <a:xfrm flipH="1">
            <a:off x="6497054" y="2966292"/>
            <a:ext cx="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Blind">
            <a:extLst>
              <a:ext uri="{FF2B5EF4-FFF2-40B4-BE49-F238E27FC236}">
                <a16:creationId xmlns:a16="http://schemas.microsoft.com/office/drawing/2014/main" id="{A2FF6482-3FB9-410A-9C6F-B493C0E8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206" y="1867971"/>
            <a:ext cx="1371600" cy="13716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A71A17CC-E40E-46F7-9013-700A0D331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9496" y="1867972"/>
            <a:ext cx="1371583" cy="1371583"/>
          </a:xfrm>
          <a:prstGeom prst="rect">
            <a:avLst/>
          </a:prstGeom>
        </p:spPr>
      </p:pic>
      <p:pic>
        <p:nvPicPr>
          <p:cNvPr id="19" name="Graphic 18" descr="Upward trend">
            <a:extLst>
              <a:ext uri="{FF2B5EF4-FFF2-40B4-BE49-F238E27FC236}">
                <a16:creationId xmlns:a16="http://schemas.microsoft.com/office/drawing/2014/main" id="{4DD5D2AD-8C82-4FA8-AF15-5E46AC3C1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262" y="1900188"/>
            <a:ext cx="1339366" cy="1339366"/>
          </a:xfrm>
          <a:prstGeom prst="rect">
            <a:avLst/>
          </a:prstGeom>
        </p:spPr>
      </p:pic>
      <p:pic>
        <p:nvPicPr>
          <p:cNvPr id="21" name="Graphic 20" descr="Puzzle pieces">
            <a:extLst>
              <a:ext uri="{FF2B5EF4-FFF2-40B4-BE49-F238E27FC236}">
                <a16:creationId xmlns:a16="http://schemas.microsoft.com/office/drawing/2014/main" id="{6057502D-D18F-4154-B102-53EE13F6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6379" y="1867971"/>
            <a:ext cx="1371583" cy="13715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8EB54B-C0B3-4886-817A-0CE8683FD87C}"/>
              </a:ext>
            </a:extLst>
          </p:cNvPr>
          <p:cNvSpPr txBox="1"/>
          <p:nvPr/>
        </p:nvSpPr>
        <p:spPr>
          <a:xfrm>
            <a:off x="1560106" y="3487652"/>
            <a:ext cx="9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PRIVATE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E70BA2-C584-4459-8400-F3E8DC4AF6FC}"/>
              </a:ext>
            </a:extLst>
          </p:cNvPr>
          <p:cNvSpPr txBox="1"/>
          <p:nvPr/>
        </p:nvSpPr>
        <p:spPr>
          <a:xfrm>
            <a:off x="4042002" y="3487652"/>
            <a:ext cx="98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78FA7-DDCB-4533-9254-8D7AC42FECA3}"/>
              </a:ext>
            </a:extLst>
          </p:cNvPr>
          <p:cNvSpPr txBox="1"/>
          <p:nvPr/>
        </p:nvSpPr>
        <p:spPr>
          <a:xfrm>
            <a:off x="6257568" y="3349152"/>
            <a:ext cx="169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FAULT TOLERANT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EC604-FC8B-4926-A561-1A2045296791}"/>
              </a:ext>
            </a:extLst>
          </p:cNvPr>
          <p:cNvSpPr txBox="1"/>
          <p:nvPr/>
        </p:nvSpPr>
        <p:spPr>
          <a:xfrm>
            <a:off x="9194647" y="3484341"/>
            <a:ext cx="124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SCALABLE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06D41-300A-43CE-AD2E-E6B206331452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3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1111 L 0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5C22C0-4078-4F22-9194-6DC4F513DC34}"/>
              </a:ext>
            </a:extLst>
          </p:cNvPr>
          <p:cNvSpPr txBox="1"/>
          <p:nvPr/>
        </p:nvSpPr>
        <p:spPr>
          <a:xfrm>
            <a:off x="3345952" y="2392904"/>
            <a:ext cx="5500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55114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1784087" y="3075057"/>
            <a:ext cx="8623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Only few companies dominate the Internet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EE136-1144-421A-A5B2-16A0B0FB2D6C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752D76-626F-4C37-A9A8-414745F5B728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6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3018987" y="2170384"/>
            <a:ext cx="615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Only few companies dominate the Internet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1148374" y="3075057"/>
            <a:ext cx="989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They store, use and control users’ personal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E79C2-A234-4DF5-B42E-0ADF09099C58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8F6F5-F722-4EBB-A589-6DBD28570FA7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59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2465853" y="2026988"/>
            <a:ext cx="726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They store, use and control users’ personal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73E4A-F2CA-4B63-B35E-4FCD0D7109D2}"/>
              </a:ext>
            </a:extLst>
          </p:cNvPr>
          <p:cNvSpPr txBox="1"/>
          <p:nvPr/>
        </p:nvSpPr>
        <p:spPr>
          <a:xfrm>
            <a:off x="1778814" y="3075057"/>
            <a:ext cx="8634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Gives centralized entities unfair advantage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9B5E4-0F4B-4BEF-9039-49B28E7EC016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E41E78-A9A3-4C72-85A6-6F7AB51FDD9C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C0561-8738-487F-AE46-894B9A3426C6}"/>
              </a:ext>
            </a:extLst>
          </p:cNvPr>
          <p:cNvSpPr txBox="1"/>
          <p:nvPr/>
        </p:nvSpPr>
        <p:spPr>
          <a:xfrm>
            <a:off x="3345952" y="2392904"/>
            <a:ext cx="5500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1747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1784087" y="2459504"/>
            <a:ext cx="8623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A distributed cloud backed by Ethereum that can store and compute data through a network of micro devices.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FB072-7EFA-40ED-9D98-23001A64349C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Solution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BC2D8-6359-4719-9DCD-42F88601F3B0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6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210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Product Sans</vt:lpstr>
      <vt:lpstr>Abadi Extra Light</vt:lpstr>
      <vt:lpstr>Calibri Light</vt:lpstr>
      <vt:lpstr>Arial Narrow</vt:lpstr>
      <vt:lpstr>Calibri</vt:lpstr>
      <vt:lpstr>Arial</vt:lpstr>
      <vt:lpstr>Office Theme</vt:lpstr>
      <vt:lpstr>dCloud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dCloud</dc:title>
  <dc:creator>Anudit Nagar</dc:creator>
  <cp:lastModifiedBy>Anudit Nagar</cp:lastModifiedBy>
  <cp:revision>57</cp:revision>
  <dcterms:created xsi:type="dcterms:W3CDTF">2019-09-25T03:15:10Z</dcterms:created>
  <dcterms:modified xsi:type="dcterms:W3CDTF">2020-02-04T05:25:14Z</dcterms:modified>
</cp:coreProperties>
</file>